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9" r:id="rId2"/>
    <p:sldId id="258" r:id="rId3"/>
  </p:sldIdLst>
  <p:sldSz cx="9906000" cy="6858000" type="A4"/>
  <p:notesSz cx="6805613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31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0" y="-15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-3294" y="-108"/>
      </p:cViewPr>
      <p:guideLst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5679" tIns="47840" rIns="95679" bIns="4784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5679" tIns="47840" rIns="95679" bIns="47840" rtlCol="0"/>
          <a:lstStyle>
            <a:lvl1pPr algn="r">
              <a:defRPr sz="1200"/>
            </a:lvl1pPr>
          </a:lstStyle>
          <a:p>
            <a:fld id="{2B6078FD-3ED6-4D7D-B0EF-261B15429F01}" type="datetimeFigureOut">
              <a:rPr kumimoji="1" lang="ja-JP" altLang="en-US" smtClean="0"/>
              <a:t>2015/10/21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5679" tIns="47840" rIns="95679" bIns="4784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5679" tIns="47840" rIns="95679" bIns="47840" rtlCol="0" anchor="b"/>
          <a:lstStyle>
            <a:lvl1pPr algn="r">
              <a:defRPr sz="1200"/>
            </a:lvl1pPr>
          </a:lstStyle>
          <a:p>
            <a:fld id="{1886BB03-E6E0-497E-A471-84F836F646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00976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5679" tIns="47840" rIns="95679" bIns="4784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5679" tIns="47840" rIns="95679" bIns="47840" rtlCol="0"/>
          <a:lstStyle>
            <a:lvl1pPr algn="r">
              <a:defRPr sz="1200"/>
            </a:lvl1pPr>
          </a:lstStyle>
          <a:p>
            <a:fld id="{F4A61E9E-BB09-4DA5-AA53-8B61795F632B}" type="datetimeFigureOut">
              <a:rPr kumimoji="1" lang="ja-JP" altLang="en-US" smtClean="0"/>
              <a:t>2015/10/21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0037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679" tIns="47840" rIns="95679" bIns="4784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562" y="4721186"/>
            <a:ext cx="5444490" cy="4472702"/>
          </a:xfrm>
          <a:prstGeom prst="rect">
            <a:avLst/>
          </a:prstGeom>
        </p:spPr>
        <p:txBody>
          <a:bodyPr vert="horz" lIns="95679" tIns="47840" rIns="95679" bIns="4784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5679" tIns="47840" rIns="95679" bIns="4784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5679" tIns="47840" rIns="95679" bIns="47840" rtlCol="0" anchor="b"/>
          <a:lstStyle>
            <a:lvl1pPr algn="r">
              <a:defRPr sz="1200"/>
            </a:lvl1pPr>
          </a:lstStyle>
          <a:p>
            <a:fld id="{93EAB153-B47A-4822-9BF2-936B9E6F05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72402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EAB153-B47A-4822-9BF2-936B9E6F05B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91390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66932-BE5E-4ADE-8583-41ECE8F2A445}" type="datetimeFigureOut">
              <a:rPr kumimoji="1" lang="ja-JP" altLang="en-US" smtClean="0"/>
              <a:t>2015/10/21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2F73D-2BCA-445C-8D54-980B22C9A7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5576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66932-BE5E-4ADE-8583-41ECE8F2A445}" type="datetimeFigureOut">
              <a:rPr kumimoji="1" lang="ja-JP" altLang="en-US" smtClean="0"/>
              <a:t>2015/10/21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2F73D-2BCA-445C-8D54-980B22C9A7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6487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66932-BE5E-4ADE-8583-41ECE8F2A445}" type="datetimeFigureOut">
              <a:rPr kumimoji="1" lang="ja-JP" altLang="en-US" smtClean="0"/>
              <a:t>2015/10/21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2F73D-2BCA-445C-8D54-980B22C9A7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9785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66932-BE5E-4ADE-8583-41ECE8F2A445}" type="datetimeFigureOut">
              <a:rPr kumimoji="1" lang="ja-JP" altLang="en-US" smtClean="0"/>
              <a:t>2015/10/21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2F73D-2BCA-445C-8D54-980B22C9A7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3629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66932-BE5E-4ADE-8583-41ECE8F2A445}" type="datetimeFigureOut">
              <a:rPr kumimoji="1" lang="ja-JP" altLang="en-US" smtClean="0"/>
              <a:t>2015/10/21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2F73D-2BCA-445C-8D54-980B22C9A7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3453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66932-BE5E-4ADE-8583-41ECE8F2A445}" type="datetimeFigureOut">
              <a:rPr kumimoji="1" lang="ja-JP" altLang="en-US" smtClean="0"/>
              <a:t>2015/10/21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2F73D-2BCA-445C-8D54-980B22C9A7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6799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66932-BE5E-4ADE-8583-41ECE8F2A445}" type="datetimeFigureOut">
              <a:rPr kumimoji="1" lang="ja-JP" altLang="en-US" smtClean="0"/>
              <a:t>2015/10/21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2F73D-2BCA-445C-8D54-980B22C9A7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7078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66932-BE5E-4ADE-8583-41ECE8F2A445}" type="datetimeFigureOut">
              <a:rPr kumimoji="1" lang="ja-JP" altLang="en-US" smtClean="0"/>
              <a:t>2015/10/21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2F73D-2BCA-445C-8D54-980B22C9A7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9348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 userDrawn="1"/>
        </p:nvSpPr>
        <p:spPr>
          <a:xfrm>
            <a:off x="0" y="0"/>
            <a:ext cx="9906000" cy="195283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8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r"/>
            <a:endParaRPr kumimoji="1" lang="en-US" altLang="ja-JP" sz="16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" name="正方形/長方形 7"/>
          <p:cNvSpPr/>
          <p:nvPr userDrawn="1"/>
        </p:nvSpPr>
        <p:spPr>
          <a:xfrm>
            <a:off x="118304" y="5731166"/>
            <a:ext cx="504000" cy="100811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 userDrawn="1"/>
        </p:nvSpPr>
        <p:spPr>
          <a:xfrm>
            <a:off x="165575" y="5867112"/>
            <a:ext cx="384721" cy="75918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13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お知らせ</a:t>
            </a:r>
            <a:endParaRPr kumimoji="1" lang="en-US" altLang="ja-JP" sz="13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" name="正方形/長方形 9"/>
          <p:cNvSpPr/>
          <p:nvPr userDrawn="1"/>
        </p:nvSpPr>
        <p:spPr>
          <a:xfrm>
            <a:off x="605330" y="5728620"/>
            <a:ext cx="5027054" cy="1008000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 userDrawn="1"/>
        </p:nvSpPr>
        <p:spPr>
          <a:xfrm>
            <a:off x="5745088" y="5728506"/>
            <a:ext cx="504000" cy="100811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 userDrawn="1"/>
        </p:nvSpPr>
        <p:spPr>
          <a:xfrm>
            <a:off x="5787233" y="5950726"/>
            <a:ext cx="384721" cy="59247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13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連絡先</a:t>
            </a:r>
            <a:endParaRPr kumimoji="1" lang="en-US" altLang="ja-JP" sz="13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>
            <a:off x="6243962" y="5728506"/>
            <a:ext cx="3512936" cy="1008000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4" name="グループ化 13"/>
          <p:cNvGrpSpPr/>
          <p:nvPr userDrawn="1"/>
        </p:nvGrpSpPr>
        <p:grpSpPr>
          <a:xfrm>
            <a:off x="108290" y="2024843"/>
            <a:ext cx="1836000" cy="432000"/>
            <a:chOff x="148816" y="2024843"/>
            <a:chExt cx="1836000" cy="432000"/>
          </a:xfrm>
        </p:grpSpPr>
        <p:sp>
          <p:nvSpPr>
            <p:cNvPr id="15" name="ホームベース 14"/>
            <p:cNvSpPr/>
            <p:nvPr/>
          </p:nvSpPr>
          <p:spPr>
            <a:xfrm>
              <a:off x="148816" y="2024843"/>
              <a:ext cx="1836000" cy="432000"/>
            </a:xfrm>
            <a:prstGeom prst="homePlate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正方形/長方形 15"/>
            <p:cNvSpPr/>
            <p:nvPr/>
          </p:nvSpPr>
          <p:spPr>
            <a:xfrm>
              <a:off x="301977" y="2107746"/>
              <a:ext cx="1415772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取組のご紹介</a:t>
              </a:r>
              <a:endPara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2" name="正方形/長方形 1"/>
          <p:cNvSpPr/>
          <p:nvPr userDrawn="1"/>
        </p:nvSpPr>
        <p:spPr>
          <a:xfrm>
            <a:off x="0" y="0"/>
            <a:ext cx="9890640" cy="6858000"/>
          </a:xfrm>
          <a:prstGeom prst="rect">
            <a:avLst/>
          </a:prstGeom>
          <a:noFill/>
          <a:ln w="76200"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4369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66932-BE5E-4ADE-8583-41ECE8F2A445}" type="datetimeFigureOut">
              <a:rPr kumimoji="1" lang="ja-JP" altLang="en-US" smtClean="0"/>
              <a:t>2015/10/21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2F73D-2BCA-445C-8D54-980B22C9A7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3509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66932-BE5E-4ADE-8583-41ECE8F2A445}" type="datetimeFigureOut">
              <a:rPr kumimoji="1" lang="ja-JP" altLang="en-US" smtClean="0"/>
              <a:t>2015/10/21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2F73D-2BCA-445C-8D54-980B22C9A7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9915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C66932-BE5E-4ADE-8583-41ECE8F2A445}" type="datetimeFigureOut">
              <a:rPr kumimoji="1" lang="ja-JP" altLang="en-US" smtClean="0"/>
              <a:t>2015/10/21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2F73D-2BCA-445C-8D54-980B22C9A7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7125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0" y="0"/>
            <a:ext cx="9906000" cy="195283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8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r"/>
            <a:endParaRPr kumimoji="1" lang="en-US" altLang="ja-JP" sz="16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2288194" y="116632"/>
            <a:ext cx="5334794" cy="118186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子ども</a:t>
            </a:r>
            <a:r>
              <a:rPr lang="ja-JP" altLang="en-US" sz="3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の健やか</a:t>
            </a:r>
            <a:r>
              <a:rPr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な成長を</a:t>
            </a:r>
            <a:r>
              <a:rPr lang="ja-JP" altLang="en-US" sz="3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育む</a:t>
            </a:r>
            <a:endParaRPr lang="en-US" altLang="ja-JP" sz="32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>
              <a:lnSpc>
                <a:spcPct val="120000"/>
              </a:lnSpc>
            </a:pPr>
            <a:r>
              <a:rPr lang="ja-JP" altLang="en-US" sz="3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遊び場づくり</a:t>
            </a:r>
            <a:endParaRPr lang="en-US" altLang="ja-JP" sz="32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8710212" y="1196752"/>
            <a:ext cx="1139332" cy="376045"/>
          </a:xfrm>
          <a:prstGeom prst="roundRect">
            <a:avLst/>
          </a:prstGeom>
          <a:solidFill>
            <a:srgbClr val="002060"/>
          </a:solidFill>
        </p:spPr>
        <p:txBody>
          <a:bodyPr wrap="none" lIns="72000" tIns="72000" rIns="72000" bIns="36000">
            <a:spAutoFit/>
          </a:bodyPr>
          <a:lstStyle/>
          <a:p>
            <a:pPr algn="r"/>
            <a:r>
              <a:rPr lang="ja-JP" altLang="en-US" sz="15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○○県○市</a:t>
            </a:r>
            <a:endParaRPr lang="en-US" altLang="ja-JP" sz="15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249144" y="5719400"/>
            <a:ext cx="1377300" cy="10541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450"/>
              </a:lnSpc>
            </a:pP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窓口担当団体：</a:t>
            </a:r>
            <a:endParaRPr kumimoji="1"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450"/>
              </a:lnSpc>
            </a:pP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担当者所属</a:t>
            </a:r>
            <a:r>
              <a:rPr kumimoji="1"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/</a:t>
            </a: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氏名：</a:t>
            </a:r>
            <a:endParaRPr kumimoji="1"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450"/>
              </a:lnSpc>
            </a:pP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電話：</a:t>
            </a:r>
            <a:endParaRPr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450"/>
              </a:lnSpc>
            </a:pP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メール：</a:t>
            </a:r>
            <a:endParaRPr kumimoji="1"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450"/>
              </a:lnSpc>
            </a:pP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URL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</a:t>
            </a:r>
            <a:endParaRPr kumimoji="1"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6269726" y="2664277"/>
            <a:ext cx="3327762" cy="2628292"/>
          </a:xfrm>
          <a:prstGeom prst="rect">
            <a:avLst/>
          </a:prstGeom>
          <a:noFill/>
          <a:ln>
            <a:solidFill>
              <a:schemeClr val="accent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写真などを</a:t>
            </a:r>
            <a:endParaRPr kumimoji="1" lang="en-US" altLang="ja-JP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貼りつけて下さい。</a:t>
            </a:r>
            <a:endParaRPr kumimoji="1" lang="en-US" altLang="ja-JP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（レイアウト自由）</a:t>
            </a:r>
            <a:endParaRPr kumimoji="1" lang="ja-JP" altLang="en-US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00214" y="2580360"/>
            <a:ext cx="5868910" cy="1182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00"/>
              </a:lnSpc>
            </a:pP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■団体紹介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私たちは、○○を目的に、○○といった活動をしています。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○○のワークショップ開催</a:t>
            </a:r>
            <a:endParaRPr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月に一度、○○な方を対象に、ワークショップを開催しています。</a:t>
            </a:r>
            <a:endParaRPr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</a:t>
            </a:r>
            <a:endParaRPr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646026" y="5822394"/>
            <a:ext cx="3595856" cy="5027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600"/>
              </a:lnSpc>
            </a:pP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○○を募集しています！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○○を開催しますので、ぜひご参加ください！</a:t>
            </a:r>
            <a:endParaRPr kumimoji="1"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28464" y="903968"/>
            <a:ext cx="2446861" cy="8309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>
                <a:solidFill>
                  <a:srgbClr val="FF0000"/>
                </a:solidFill>
              </a:rPr>
              <a:t>記入例</a:t>
            </a:r>
            <a:endParaRPr kumimoji="1" lang="ja-JP" altLang="en-US" sz="4800" dirty="0">
              <a:solidFill>
                <a:srgbClr val="FF0000"/>
              </a:solidFill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1784648" y="2509153"/>
            <a:ext cx="3570208" cy="276999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文字サイズ、行間の幅はご変更いただけます。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776536" y="4005064"/>
            <a:ext cx="4953000" cy="1384995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>
            <a:spAutoFit/>
          </a:bodyPr>
          <a:lstStyle/>
          <a:p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現在設定している取組名／地域名・事業者名の書式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、全体的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なフォント（「メイリオ」）、レイアウト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</a:t>
            </a:r>
            <a:r>
              <a:rPr lang="ja-JP" altLang="en-US" sz="12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変更</a:t>
            </a:r>
            <a:r>
              <a:rPr lang="ja-JP" altLang="en-US" sz="1200" b="1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しないようお願い致します。</a:t>
            </a:r>
          </a:p>
          <a:p>
            <a:endParaRPr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本テンプレートの配色については変更する可能性がございます。</a:t>
            </a:r>
          </a:p>
          <a:p>
            <a:endParaRPr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印刷前に、行間の幅、細かいレイアウトの調整を行う場合がございます。</a:t>
            </a:r>
          </a:p>
        </p:txBody>
      </p:sp>
      <p:sp>
        <p:nvSpPr>
          <p:cNvPr id="23" name="正方形/長方形 22"/>
          <p:cNvSpPr/>
          <p:nvPr/>
        </p:nvSpPr>
        <p:spPr>
          <a:xfrm>
            <a:off x="992560" y="6325096"/>
            <a:ext cx="3570208" cy="276999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文字サイズ、行間の幅はご変更いただけます。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6868768" y="6246467"/>
            <a:ext cx="3010669" cy="415498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「連絡先」の記入は任意でお願い致します。</a:t>
            </a:r>
            <a:endParaRPr lang="en-US" altLang="ja-JP" sz="1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文字サイズ、行間の幅</a:t>
            </a:r>
            <a:r>
              <a:rPr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はご変更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いただけます。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8237263" y="1593667"/>
            <a:ext cx="1684289" cy="339887"/>
          </a:xfrm>
          <a:prstGeom prst="rect">
            <a:avLst/>
          </a:prstGeom>
        </p:spPr>
        <p:txBody>
          <a:bodyPr wrap="none" lIns="72000" tIns="72000" rIns="72000" bIns="36000">
            <a:spAutoFit/>
          </a:bodyPr>
          <a:lstStyle/>
          <a:p>
            <a:pPr algn="r"/>
            <a:r>
              <a:rPr lang="ja-JP" altLang="en-US" sz="15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一般</a:t>
            </a:r>
            <a:r>
              <a:rPr lang="ja-JP" altLang="en-US" sz="15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社団</a:t>
            </a:r>
            <a:r>
              <a:rPr lang="ja-JP" altLang="en-US" sz="15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法人○○</a:t>
            </a:r>
            <a:endParaRPr lang="ja-JP" altLang="en-US" sz="15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39272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00214" y="2567966"/>
            <a:ext cx="5868910" cy="9643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>
              <a:lnSpc>
                <a:spcPts val="1700"/>
              </a:lnSpc>
              <a:defRPr sz="12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lang="ja-JP" altLang="en-US" dirty="0" smtClean="0"/>
              <a:t>■貴団体の取組概要を</a:t>
            </a:r>
            <a:r>
              <a:rPr lang="ja-JP" altLang="en-US" dirty="0"/>
              <a:t>記載して下さい</a:t>
            </a:r>
            <a:r>
              <a:rPr lang="ja-JP" altLang="en-US" dirty="0" smtClean="0"/>
              <a:t>。</a:t>
            </a:r>
            <a:endParaRPr lang="en-US" altLang="ja-JP" dirty="0" smtClean="0"/>
          </a:p>
          <a:p>
            <a:r>
              <a:rPr lang="ja-JP" altLang="en-US" dirty="0" smtClean="0"/>
              <a:t>（先導モデル事業以外の活動内容でも構いません。取組名も取組内容に応じてご変更下さい。）</a:t>
            </a:r>
            <a:endParaRPr lang="en-US" altLang="ja-JP" dirty="0" smtClean="0"/>
          </a:p>
          <a:p>
            <a:endParaRPr lang="en-US" altLang="ja-JP" dirty="0" smtClean="0"/>
          </a:p>
        </p:txBody>
      </p:sp>
      <p:sp>
        <p:nvSpPr>
          <p:cNvPr id="3" name="正方形/長方形 2"/>
          <p:cNvSpPr/>
          <p:nvPr/>
        </p:nvSpPr>
        <p:spPr>
          <a:xfrm>
            <a:off x="-20548" y="1603715"/>
            <a:ext cx="989998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ja-JP" altLang="en-US" sz="15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先導モデル事業者名</a:t>
            </a:r>
            <a:endParaRPr lang="ja-JP" altLang="en-US" sz="15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4340038" y="224644"/>
            <a:ext cx="1231106" cy="59093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取組名</a:t>
            </a:r>
            <a:endParaRPr lang="en-US" altLang="ja-JP" sz="32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249144" y="5719400"/>
            <a:ext cx="1377300" cy="10541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450"/>
              </a:lnSpc>
            </a:pP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窓口担当団体：   </a:t>
            </a:r>
            <a:endParaRPr kumimoji="1"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450"/>
              </a:lnSpc>
            </a:pP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担当者所属</a:t>
            </a:r>
            <a:r>
              <a:rPr kumimoji="1"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/</a:t>
            </a: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氏名：</a:t>
            </a:r>
            <a:endParaRPr kumimoji="1"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450"/>
              </a:lnSpc>
            </a:pP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電話：　　　　　</a:t>
            </a:r>
            <a:endParaRPr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450"/>
              </a:lnSpc>
            </a:pP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メール：</a:t>
            </a:r>
            <a:endParaRPr kumimoji="1"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450"/>
              </a:lnSpc>
            </a:pP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URL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</a:t>
            </a:r>
            <a:endParaRPr kumimoji="1"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46026" y="5822394"/>
            <a:ext cx="3441968" cy="5027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600"/>
              </a:lnSpc>
            </a:pP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○○を募集しています！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○○を開催しますので、ぜひご参加ください</a:t>
            </a:r>
            <a:endParaRPr kumimoji="1"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6249144" y="3532333"/>
            <a:ext cx="33123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写真やポンチ絵など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適宜貼りつけて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下さい。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（レイアウト自由）</a:t>
            </a:r>
          </a:p>
        </p:txBody>
      </p:sp>
      <p:sp>
        <p:nvSpPr>
          <p:cNvPr id="10" name="角丸四角形 9"/>
          <p:cNvSpPr/>
          <p:nvPr/>
        </p:nvSpPr>
        <p:spPr>
          <a:xfrm>
            <a:off x="7177875" y="1196752"/>
            <a:ext cx="2671682" cy="376045"/>
          </a:xfrm>
          <a:prstGeom prst="roundRect">
            <a:avLst/>
          </a:prstGeom>
          <a:solidFill>
            <a:srgbClr val="002060"/>
          </a:solidFill>
        </p:spPr>
        <p:txBody>
          <a:bodyPr wrap="none" lIns="72000" tIns="72000" rIns="72000" bIns="36000">
            <a:spAutoFit/>
          </a:bodyPr>
          <a:lstStyle/>
          <a:p>
            <a:pPr algn="r"/>
            <a:r>
              <a:rPr lang="ja-JP" altLang="en-US" sz="15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地域名（都道府県・市町村）</a:t>
            </a:r>
            <a:endParaRPr lang="en-US" altLang="ja-JP" sz="15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38157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254</Words>
  <Application>Microsoft Office PowerPoint</Application>
  <PresentationFormat>A4 210 x 297 mm</PresentationFormat>
  <Paragraphs>45</Paragraphs>
  <Slides>2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MS User</cp:lastModifiedBy>
  <cp:revision>11</cp:revision>
  <cp:lastPrinted>2015-05-12T07:30:48Z</cp:lastPrinted>
  <dcterms:created xsi:type="dcterms:W3CDTF">2015-05-12T01:36:55Z</dcterms:created>
  <dcterms:modified xsi:type="dcterms:W3CDTF">2015-10-21T09:58:07Z</dcterms:modified>
</cp:coreProperties>
</file>