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5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2A1BB6-B529-4EF0-9F8C-A45679014AE6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51AF11B-628B-4A88-88CD-37699D99E6B9}">
      <dgm:prSet phldrT="[テキスト]"/>
      <dgm:spPr/>
      <dgm:t>
        <a:bodyPr/>
        <a:lstStyle/>
        <a:p>
          <a:r>
            <a: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rPr>
            <a:t>① ●●●●</a:t>
          </a:r>
        </a:p>
      </dgm:t>
    </dgm:pt>
    <dgm:pt modelId="{BD85E33A-2A56-4CA7-B2BC-386077D49B46}" type="parTrans" cxnId="{45FF38FD-25D3-4F2D-ADE6-C642DFC87A5F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0363B6EF-A506-40F7-B185-817EE7084135}" type="sibTrans" cxnId="{45FF38FD-25D3-4F2D-ADE6-C642DFC87A5F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94CE113F-AFDF-41B7-8D8F-E229162681FD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▲▲▲</a:t>
          </a:r>
        </a:p>
      </dgm:t>
    </dgm:pt>
    <dgm:pt modelId="{BEBABAA8-6F6E-4E74-889D-BBA1EC568EA3}" type="parTrans" cxnId="{745BA906-EB75-4874-8C5A-6263D44D3B65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E29B8CB4-3BD3-4DFD-8979-2BB63C0605A2}" type="sibTrans" cxnId="{745BA906-EB75-4874-8C5A-6263D44D3B65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82B7D3C5-69F7-4F7E-8F28-9B489F0B3443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◎◎◎</a:t>
          </a:r>
        </a:p>
      </dgm:t>
    </dgm:pt>
    <dgm:pt modelId="{60E1EC0D-E319-47C0-ABA0-3D21ADEB9D7D}" type="parTrans" cxnId="{250B7465-C8B8-40EC-8D43-9BF79CCE5111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9D1388D6-CBE4-47CB-975C-D3218B0A9B09}" type="sibTrans" cxnId="{250B7465-C8B8-40EC-8D43-9BF79CCE5111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2EE0ECFC-54E9-4032-9368-73B3B5A7BAB3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② ●●●●</a:t>
          </a:r>
        </a:p>
      </dgm:t>
    </dgm:pt>
    <dgm:pt modelId="{FDF0FF6D-EDC7-42C2-9D94-5FA5338786E1}" type="parTrans" cxnId="{D8BC8C5D-2B78-4EA5-89F4-937EC2FB6E10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9E46BFF0-29BD-4BFA-8306-85EE9AAE4F65}" type="sibTrans" cxnId="{D8BC8C5D-2B78-4EA5-89F4-937EC2FB6E10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05D607DD-8C25-4BB1-A7B5-46F27BD81398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▲▲▲</a:t>
          </a:r>
        </a:p>
      </dgm:t>
    </dgm:pt>
    <dgm:pt modelId="{55E3ED55-ABB4-48D1-BEE1-3E6092FBFCA5}" type="parTrans" cxnId="{0B77BD80-CCBA-47D0-B167-6D97819B1747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18D50766-CE86-45E8-918A-94A88C373746}" type="sibTrans" cxnId="{0B77BD80-CCBA-47D0-B167-6D97819B1747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6BE9CFB8-BFF9-4A99-A43D-34778231051B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●●●</a:t>
          </a:r>
        </a:p>
      </dgm:t>
    </dgm:pt>
    <dgm:pt modelId="{F8D297D8-432B-4307-8F3C-2ACC2EE25C49}" type="parTrans" cxnId="{BF6898E3-85E6-4EB6-BEB3-E2CC5FD17742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D84265CF-D08C-46CF-BE19-F17230AE5BE3}" type="sibTrans" cxnId="{BF6898E3-85E6-4EB6-BEB3-E2CC5FD17742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D78A784F-6D2A-4E86-9AAF-8ABDDCC8CBD4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③ ●●●●</a:t>
          </a:r>
        </a:p>
      </dgm:t>
    </dgm:pt>
    <dgm:pt modelId="{86BB108B-5C5B-4524-AB63-DE51DB78E2D1}" type="parTrans" cxnId="{53EFCF86-FE15-4AB7-AAF7-2B598A4F41E3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0FBA0737-4472-4CFD-8A39-69140C29B9F0}" type="sibTrans" cxnId="{53EFCF86-FE15-4AB7-AAF7-2B598A4F41E3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2C24A34E-05D7-457F-855B-C258273CF933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■■■</a:t>
          </a:r>
        </a:p>
      </dgm:t>
    </dgm:pt>
    <dgm:pt modelId="{4D1C4CC0-58CA-4BC8-8807-7C97C77DB458}" type="parTrans" cxnId="{5393DFF0-2683-4051-8296-2CBED34666B3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1C2F64CB-3C74-4BAD-8E23-151496E31A84}" type="sibTrans" cxnId="{5393DFF0-2683-4051-8296-2CBED34666B3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A365BA48-00F2-45EE-B727-5A909C65E6DC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◇◇◇</a:t>
          </a:r>
        </a:p>
      </dgm:t>
    </dgm:pt>
    <dgm:pt modelId="{7836F804-5131-40B4-94E0-4A86999D65FD}" type="parTrans" cxnId="{7B873815-5DFB-42B2-813B-86AD87BDEDA5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1384BB3C-4F12-4828-A309-F1AEC163197C}" type="sibTrans" cxnId="{7B873815-5DFB-42B2-813B-86AD87BDEDA5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FB900283-7504-4ACD-9B5D-3CF107B4FAE6}" type="pres">
      <dgm:prSet presAssocID="{5F2A1BB6-B529-4EF0-9F8C-A45679014AE6}" presName="Name0" presStyleCnt="0">
        <dgm:presLayoutVars>
          <dgm:dir/>
          <dgm:animLvl val="lvl"/>
          <dgm:resizeHandles val="exact"/>
        </dgm:presLayoutVars>
      </dgm:prSet>
      <dgm:spPr/>
    </dgm:pt>
    <dgm:pt modelId="{E4DD28C2-49C9-48CC-9776-749174DBC78A}" type="pres">
      <dgm:prSet presAssocID="{D78A784F-6D2A-4E86-9AAF-8ABDDCC8CBD4}" presName="boxAndChildren" presStyleCnt="0"/>
      <dgm:spPr/>
    </dgm:pt>
    <dgm:pt modelId="{8058663F-592C-49CA-AD84-2CFFC55982E4}" type="pres">
      <dgm:prSet presAssocID="{D78A784F-6D2A-4E86-9AAF-8ABDDCC8CBD4}" presName="parentTextBox" presStyleLbl="node1" presStyleIdx="0" presStyleCnt="3"/>
      <dgm:spPr/>
    </dgm:pt>
    <dgm:pt modelId="{0E4BD9C4-C4D5-4BEC-9B30-CC2D0FAA565F}" type="pres">
      <dgm:prSet presAssocID="{D78A784F-6D2A-4E86-9AAF-8ABDDCC8CBD4}" presName="entireBox" presStyleLbl="node1" presStyleIdx="0" presStyleCnt="3"/>
      <dgm:spPr/>
    </dgm:pt>
    <dgm:pt modelId="{A7611C46-9F5D-447B-90CB-AC6D4498D033}" type="pres">
      <dgm:prSet presAssocID="{D78A784F-6D2A-4E86-9AAF-8ABDDCC8CBD4}" presName="descendantBox" presStyleCnt="0"/>
      <dgm:spPr/>
    </dgm:pt>
    <dgm:pt modelId="{BA1240C7-2500-4BEC-AE8D-AACEA5BCE4F9}" type="pres">
      <dgm:prSet presAssocID="{2C24A34E-05D7-457F-855B-C258273CF933}" presName="childTextBox" presStyleLbl="fgAccFollowNode1" presStyleIdx="0" presStyleCnt="6">
        <dgm:presLayoutVars>
          <dgm:bulletEnabled val="1"/>
        </dgm:presLayoutVars>
      </dgm:prSet>
      <dgm:spPr/>
    </dgm:pt>
    <dgm:pt modelId="{9DF01383-9A6C-4004-8A3F-0B6B6ABDAAA8}" type="pres">
      <dgm:prSet presAssocID="{A365BA48-00F2-45EE-B727-5A909C65E6DC}" presName="childTextBox" presStyleLbl="fgAccFollowNode1" presStyleIdx="1" presStyleCnt="6">
        <dgm:presLayoutVars>
          <dgm:bulletEnabled val="1"/>
        </dgm:presLayoutVars>
      </dgm:prSet>
      <dgm:spPr/>
    </dgm:pt>
    <dgm:pt modelId="{A086992A-0EFD-445C-B801-0B5C3CB18BED}" type="pres">
      <dgm:prSet presAssocID="{9E46BFF0-29BD-4BFA-8306-85EE9AAE4F65}" presName="sp" presStyleCnt="0"/>
      <dgm:spPr/>
    </dgm:pt>
    <dgm:pt modelId="{420D3701-B0CE-4889-AE89-C6FF72825ACA}" type="pres">
      <dgm:prSet presAssocID="{2EE0ECFC-54E9-4032-9368-73B3B5A7BAB3}" presName="arrowAndChildren" presStyleCnt="0"/>
      <dgm:spPr/>
    </dgm:pt>
    <dgm:pt modelId="{A0A6302B-3912-48FB-9E24-14308005FB0E}" type="pres">
      <dgm:prSet presAssocID="{2EE0ECFC-54E9-4032-9368-73B3B5A7BAB3}" presName="parentTextArrow" presStyleLbl="node1" presStyleIdx="0" presStyleCnt="3"/>
      <dgm:spPr/>
    </dgm:pt>
    <dgm:pt modelId="{65AFCF98-8D89-4811-BA79-03893DC9678F}" type="pres">
      <dgm:prSet presAssocID="{2EE0ECFC-54E9-4032-9368-73B3B5A7BAB3}" presName="arrow" presStyleLbl="node1" presStyleIdx="1" presStyleCnt="3"/>
      <dgm:spPr/>
    </dgm:pt>
    <dgm:pt modelId="{C9FEBB7F-A44A-4A74-820B-AD834E553FD2}" type="pres">
      <dgm:prSet presAssocID="{2EE0ECFC-54E9-4032-9368-73B3B5A7BAB3}" presName="descendantArrow" presStyleCnt="0"/>
      <dgm:spPr/>
    </dgm:pt>
    <dgm:pt modelId="{7F1E2C5A-F737-42C7-85FF-3D4150C22637}" type="pres">
      <dgm:prSet presAssocID="{05D607DD-8C25-4BB1-A7B5-46F27BD81398}" presName="childTextArrow" presStyleLbl="fgAccFollowNode1" presStyleIdx="2" presStyleCnt="6">
        <dgm:presLayoutVars>
          <dgm:bulletEnabled val="1"/>
        </dgm:presLayoutVars>
      </dgm:prSet>
      <dgm:spPr/>
    </dgm:pt>
    <dgm:pt modelId="{6FF69736-88AC-4D47-A31F-07BB32D9B5DA}" type="pres">
      <dgm:prSet presAssocID="{6BE9CFB8-BFF9-4A99-A43D-34778231051B}" presName="childTextArrow" presStyleLbl="fgAccFollowNode1" presStyleIdx="3" presStyleCnt="6">
        <dgm:presLayoutVars>
          <dgm:bulletEnabled val="1"/>
        </dgm:presLayoutVars>
      </dgm:prSet>
      <dgm:spPr/>
    </dgm:pt>
    <dgm:pt modelId="{1360C718-61FE-4B63-8089-946E456FF402}" type="pres">
      <dgm:prSet presAssocID="{0363B6EF-A506-40F7-B185-817EE7084135}" presName="sp" presStyleCnt="0"/>
      <dgm:spPr/>
    </dgm:pt>
    <dgm:pt modelId="{0B6F2ECC-AFA0-437B-882D-8641E4E852CD}" type="pres">
      <dgm:prSet presAssocID="{E51AF11B-628B-4A88-88CD-37699D99E6B9}" presName="arrowAndChildren" presStyleCnt="0"/>
      <dgm:spPr/>
    </dgm:pt>
    <dgm:pt modelId="{72B39E45-20E8-415F-9B1C-772979EBD58B}" type="pres">
      <dgm:prSet presAssocID="{E51AF11B-628B-4A88-88CD-37699D99E6B9}" presName="parentTextArrow" presStyleLbl="node1" presStyleIdx="1" presStyleCnt="3"/>
      <dgm:spPr/>
    </dgm:pt>
    <dgm:pt modelId="{49030D63-CC76-45E6-8F4E-0E2BF0B32AE0}" type="pres">
      <dgm:prSet presAssocID="{E51AF11B-628B-4A88-88CD-37699D99E6B9}" presName="arrow" presStyleLbl="node1" presStyleIdx="2" presStyleCnt="3"/>
      <dgm:spPr/>
    </dgm:pt>
    <dgm:pt modelId="{D4852F00-0FE1-46E7-8252-D4F83ED3EFCC}" type="pres">
      <dgm:prSet presAssocID="{E51AF11B-628B-4A88-88CD-37699D99E6B9}" presName="descendantArrow" presStyleCnt="0"/>
      <dgm:spPr/>
    </dgm:pt>
    <dgm:pt modelId="{AFD238BC-03D4-4013-9937-410F3B5D553B}" type="pres">
      <dgm:prSet presAssocID="{94CE113F-AFDF-41B7-8D8F-E229162681FD}" presName="childTextArrow" presStyleLbl="fgAccFollowNode1" presStyleIdx="4" presStyleCnt="6">
        <dgm:presLayoutVars>
          <dgm:bulletEnabled val="1"/>
        </dgm:presLayoutVars>
      </dgm:prSet>
      <dgm:spPr/>
    </dgm:pt>
    <dgm:pt modelId="{637AAD17-B062-406A-9A77-24E685403922}" type="pres">
      <dgm:prSet presAssocID="{82B7D3C5-69F7-4F7E-8F28-9B489F0B3443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745BA906-EB75-4874-8C5A-6263D44D3B65}" srcId="{E51AF11B-628B-4A88-88CD-37699D99E6B9}" destId="{94CE113F-AFDF-41B7-8D8F-E229162681FD}" srcOrd="0" destOrd="0" parTransId="{BEBABAA8-6F6E-4E74-889D-BBA1EC568EA3}" sibTransId="{E29B8CB4-3BD3-4DFD-8979-2BB63C0605A2}"/>
    <dgm:cxn modelId="{7B873815-5DFB-42B2-813B-86AD87BDEDA5}" srcId="{D78A784F-6D2A-4E86-9AAF-8ABDDCC8CBD4}" destId="{A365BA48-00F2-45EE-B727-5A909C65E6DC}" srcOrd="1" destOrd="0" parTransId="{7836F804-5131-40B4-94E0-4A86999D65FD}" sibTransId="{1384BB3C-4F12-4828-A309-F1AEC163197C}"/>
    <dgm:cxn modelId="{566DCD32-6F7E-4649-AB8A-CD78BB72D99B}" type="presOf" srcId="{05D607DD-8C25-4BB1-A7B5-46F27BD81398}" destId="{7F1E2C5A-F737-42C7-85FF-3D4150C22637}" srcOrd="0" destOrd="0" presId="urn:microsoft.com/office/officeart/2005/8/layout/process4"/>
    <dgm:cxn modelId="{10CEF835-8452-43FE-A8A7-22F4F5399D5C}" type="presOf" srcId="{5F2A1BB6-B529-4EF0-9F8C-A45679014AE6}" destId="{FB900283-7504-4ACD-9B5D-3CF107B4FAE6}" srcOrd="0" destOrd="0" presId="urn:microsoft.com/office/officeart/2005/8/layout/process4"/>
    <dgm:cxn modelId="{3C2C3D3D-A243-47BA-A376-81B0BEFB9D8A}" type="presOf" srcId="{E51AF11B-628B-4A88-88CD-37699D99E6B9}" destId="{72B39E45-20E8-415F-9B1C-772979EBD58B}" srcOrd="0" destOrd="0" presId="urn:microsoft.com/office/officeart/2005/8/layout/process4"/>
    <dgm:cxn modelId="{D8BC8C5D-2B78-4EA5-89F4-937EC2FB6E10}" srcId="{5F2A1BB6-B529-4EF0-9F8C-A45679014AE6}" destId="{2EE0ECFC-54E9-4032-9368-73B3B5A7BAB3}" srcOrd="1" destOrd="0" parTransId="{FDF0FF6D-EDC7-42C2-9D94-5FA5338786E1}" sibTransId="{9E46BFF0-29BD-4BFA-8306-85EE9AAE4F65}"/>
    <dgm:cxn modelId="{0A8BAD5E-7137-497F-BCA3-6B3EEC0F7995}" type="presOf" srcId="{D78A784F-6D2A-4E86-9AAF-8ABDDCC8CBD4}" destId="{8058663F-592C-49CA-AD84-2CFFC55982E4}" srcOrd="0" destOrd="0" presId="urn:microsoft.com/office/officeart/2005/8/layout/process4"/>
    <dgm:cxn modelId="{250B7465-C8B8-40EC-8D43-9BF79CCE5111}" srcId="{E51AF11B-628B-4A88-88CD-37699D99E6B9}" destId="{82B7D3C5-69F7-4F7E-8F28-9B489F0B3443}" srcOrd="1" destOrd="0" parTransId="{60E1EC0D-E319-47C0-ABA0-3D21ADEB9D7D}" sibTransId="{9D1388D6-CBE4-47CB-975C-D3218B0A9B09}"/>
    <dgm:cxn modelId="{40F48245-9DE2-4CA1-B872-2757E16CE08C}" type="presOf" srcId="{6BE9CFB8-BFF9-4A99-A43D-34778231051B}" destId="{6FF69736-88AC-4D47-A31F-07BB32D9B5DA}" srcOrd="0" destOrd="0" presId="urn:microsoft.com/office/officeart/2005/8/layout/process4"/>
    <dgm:cxn modelId="{B596374A-D36E-4390-8539-4BFAE34A98A4}" type="presOf" srcId="{E51AF11B-628B-4A88-88CD-37699D99E6B9}" destId="{49030D63-CC76-45E6-8F4E-0E2BF0B32AE0}" srcOrd="1" destOrd="0" presId="urn:microsoft.com/office/officeart/2005/8/layout/process4"/>
    <dgm:cxn modelId="{8FCF5C6E-DB96-4B6B-BADC-B666411A99C9}" type="presOf" srcId="{82B7D3C5-69F7-4F7E-8F28-9B489F0B3443}" destId="{637AAD17-B062-406A-9A77-24E685403922}" srcOrd="0" destOrd="0" presId="urn:microsoft.com/office/officeart/2005/8/layout/process4"/>
    <dgm:cxn modelId="{0B77BD80-CCBA-47D0-B167-6D97819B1747}" srcId="{2EE0ECFC-54E9-4032-9368-73B3B5A7BAB3}" destId="{05D607DD-8C25-4BB1-A7B5-46F27BD81398}" srcOrd="0" destOrd="0" parTransId="{55E3ED55-ABB4-48D1-BEE1-3E6092FBFCA5}" sibTransId="{18D50766-CE86-45E8-918A-94A88C373746}"/>
    <dgm:cxn modelId="{D81CFB80-D28C-453D-BB1C-060F3F617CFC}" type="presOf" srcId="{D78A784F-6D2A-4E86-9AAF-8ABDDCC8CBD4}" destId="{0E4BD9C4-C4D5-4BEC-9B30-CC2D0FAA565F}" srcOrd="1" destOrd="0" presId="urn:microsoft.com/office/officeart/2005/8/layout/process4"/>
    <dgm:cxn modelId="{FF73C981-9557-436B-A11F-04EE591B4039}" type="presOf" srcId="{A365BA48-00F2-45EE-B727-5A909C65E6DC}" destId="{9DF01383-9A6C-4004-8A3F-0B6B6ABDAAA8}" srcOrd="0" destOrd="0" presId="urn:microsoft.com/office/officeart/2005/8/layout/process4"/>
    <dgm:cxn modelId="{53EFCF86-FE15-4AB7-AAF7-2B598A4F41E3}" srcId="{5F2A1BB6-B529-4EF0-9F8C-A45679014AE6}" destId="{D78A784F-6D2A-4E86-9AAF-8ABDDCC8CBD4}" srcOrd="2" destOrd="0" parTransId="{86BB108B-5C5B-4524-AB63-DE51DB78E2D1}" sibTransId="{0FBA0737-4472-4CFD-8A39-69140C29B9F0}"/>
    <dgm:cxn modelId="{AA7E39A3-6A79-4AF6-870F-7F4FA0745C2D}" type="presOf" srcId="{94CE113F-AFDF-41B7-8D8F-E229162681FD}" destId="{AFD238BC-03D4-4013-9937-410F3B5D553B}" srcOrd="0" destOrd="0" presId="urn:microsoft.com/office/officeart/2005/8/layout/process4"/>
    <dgm:cxn modelId="{AA1D48BA-8EFA-4585-8583-9ED44797EF51}" type="presOf" srcId="{2C24A34E-05D7-457F-855B-C258273CF933}" destId="{BA1240C7-2500-4BEC-AE8D-AACEA5BCE4F9}" srcOrd="0" destOrd="0" presId="urn:microsoft.com/office/officeart/2005/8/layout/process4"/>
    <dgm:cxn modelId="{B0C418CD-FFD0-4BA2-B3B3-E7175567BD92}" type="presOf" srcId="{2EE0ECFC-54E9-4032-9368-73B3B5A7BAB3}" destId="{A0A6302B-3912-48FB-9E24-14308005FB0E}" srcOrd="0" destOrd="0" presId="urn:microsoft.com/office/officeart/2005/8/layout/process4"/>
    <dgm:cxn modelId="{5AB7D8E2-8FEF-4090-B89B-10A0986540E0}" type="presOf" srcId="{2EE0ECFC-54E9-4032-9368-73B3B5A7BAB3}" destId="{65AFCF98-8D89-4811-BA79-03893DC9678F}" srcOrd="1" destOrd="0" presId="urn:microsoft.com/office/officeart/2005/8/layout/process4"/>
    <dgm:cxn modelId="{BF6898E3-85E6-4EB6-BEB3-E2CC5FD17742}" srcId="{2EE0ECFC-54E9-4032-9368-73B3B5A7BAB3}" destId="{6BE9CFB8-BFF9-4A99-A43D-34778231051B}" srcOrd="1" destOrd="0" parTransId="{F8D297D8-432B-4307-8F3C-2ACC2EE25C49}" sibTransId="{D84265CF-D08C-46CF-BE19-F17230AE5BE3}"/>
    <dgm:cxn modelId="{5393DFF0-2683-4051-8296-2CBED34666B3}" srcId="{D78A784F-6D2A-4E86-9AAF-8ABDDCC8CBD4}" destId="{2C24A34E-05D7-457F-855B-C258273CF933}" srcOrd="0" destOrd="0" parTransId="{4D1C4CC0-58CA-4BC8-8807-7C97C77DB458}" sibTransId="{1C2F64CB-3C74-4BAD-8E23-151496E31A84}"/>
    <dgm:cxn modelId="{45FF38FD-25D3-4F2D-ADE6-C642DFC87A5F}" srcId="{5F2A1BB6-B529-4EF0-9F8C-A45679014AE6}" destId="{E51AF11B-628B-4A88-88CD-37699D99E6B9}" srcOrd="0" destOrd="0" parTransId="{BD85E33A-2A56-4CA7-B2BC-386077D49B46}" sibTransId="{0363B6EF-A506-40F7-B185-817EE7084135}"/>
    <dgm:cxn modelId="{FE2BEDD1-B5E6-4CFD-88CD-CD19764267BA}" type="presParOf" srcId="{FB900283-7504-4ACD-9B5D-3CF107B4FAE6}" destId="{E4DD28C2-49C9-48CC-9776-749174DBC78A}" srcOrd="0" destOrd="0" presId="urn:microsoft.com/office/officeart/2005/8/layout/process4"/>
    <dgm:cxn modelId="{1593FC6C-5040-45CF-9752-955F8C13D9BB}" type="presParOf" srcId="{E4DD28C2-49C9-48CC-9776-749174DBC78A}" destId="{8058663F-592C-49CA-AD84-2CFFC55982E4}" srcOrd="0" destOrd="0" presId="urn:microsoft.com/office/officeart/2005/8/layout/process4"/>
    <dgm:cxn modelId="{104EBCE7-EE35-4DE6-802F-D8F03D48844C}" type="presParOf" srcId="{E4DD28C2-49C9-48CC-9776-749174DBC78A}" destId="{0E4BD9C4-C4D5-4BEC-9B30-CC2D0FAA565F}" srcOrd="1" destOrd="0" presId="urn:microsoft.com/office/officeart/2005/8/layout/process4"/>
    <dgm:cxn modelId="{539AFC69-0041-4DFA-8887-9D4A3C894A7B}" type="presParOf" srcId="{E4DD28C2-49C9-48CC-9776-749174DBC78A}" destId="{A7611C46-9F5D-447B-90CB-AC6D4498D033}" srcOrd="2" destOrd="0" presId="urn:microsoft.com/office/officeart/2005/8/layout/process4"/>
    <dgm:cxn modelId="{49CFCBC9-108F-4513-AAED-3C8D2EB4B757}" type="presParOf" srcId="{A7611C46-9F5D-447B-90CB-AC6D4498D033}" destId="{BA1240C7-2500-4BEC-AE8D-AACEA5BCE4F9}" srcOrd="0" destOrd="0" presId="urn:microsoft.com/office/officeart/2005/8/layout/process4"/>
    <dgm:cxn modelId="{7C0528F6-59E6-473E-B1C7-E7713E100837}" type="presParOf" srcId="{A7611C46-9F5D-447B-90CB-AC6D4498D033}" destId="{9DF01383-9A6C-4004-8A3F-0B6B6ABDAAA8}" srcOrd="1" destOrd="0" presId="urn:microsoft.com/office/officeart/2005/8/layout/process4"/>
    <dgm:cxn modelId="{99C89029-DFC2-427E-9F06-EE292F9CD6ED}" type="presParOf" srcId="{FB900283-7504-4ACD-9B5D-3CF107B4FAE6}" destId="{A086992A-0EFD-445C-B801-0B5C3CB18BED}" srcOrd="1" destOrd="0" presId="urn:microsoft.com/office/officeart/2005/8/layout/process4"/>
    <dgm:cxn modelId="{871E8E4B-C66F-48B9-BF81-CC3047E5A9D3}" type="presParOf" srcId="{FB900283-7504-4ACD-9B5D-3CF107B4FAE6}" destId="{420D3701-B0CE-4889-AE89-C6FF72825ACA}" srcOrd="2" destOrd="0" presId="urn:microsoft.com/office/officeart/2005/8/layout/process4"/>
    <dgm:cxn modelId="{5B3132B6-6FA9-461C-9733-7E6992E1BF8A}" type="presParOf" srcId="{420D3701-B0CE-4889-AE89-C6FF72825ACA}" destId="{A0A6302B-3912-48FB-9E24-14308005FB0E}" srcOrd="0" destOrd="0" presId="urn:microsoft.com/office/officeart/2005/8/layout/process4"/>
    <dgm:cxn modelId="{FF009527-7917-40CD-B795-E1817B491440}" type="presParOf" srcId="{420D3701-B0CE-4889-AE89-C6FF72825ACA}" destId="{65AFCF98-8D89-4811-BA79-03893DC9678F}" srcOrd="1" destOrd="0" presId="urn:microsoft.com/office/officeart/2005/8/layout/process4"/>
    <dgm:cxn modelId="{12F9C9E4-A44A-42B6-8E93-ADF5DF784A02}" type="presParOf" srcId="{420D3701-B0CE-4889-AE89-C6FF72825ACA}" destId="{C9FEBB7F-A44A-4A74-820B-AD834E553FD2}" srcOrd="2" destOrd="0" presId="urn:microsoft.com/office/officeart/2005/8/layout/process4"/>
    <dgm:cxn modelId="{02329465-1FE2-4BD3-914E-DF2D4DD87F2D}" type="presParOf" srcId="{C9FEBB7F-A44A-4A74-820B-AD834E553FD2}" destId="{7F1E2C5A-F737-42C7-85FF-3D4150C22637}" srcOrd="0" destOrd="0" presId="urn:microsoft.com/office/officeart/2005/8/layout/process4"/>
    <dgm:cxn modelId="{A6878EE2-A222-451F-87E6-31A15B51F49F}" type="presParOf" srcId="{C9FEBB7F-A44A-4A74-820B-AD834E553FD2}" destId="{6FF69736-88AC-4D47-A31F-07BB32D9B5DA}" srcOrd="1" destOrd="0" presId="urn:microsoft.com/office/officeart/2005/8/layout/process4"/>
    <dgm:cxn modelId="{6CB73558-A39D-4E0E-BD69-0940AB1D1422}" type="presParOf" srcId="{FB900283-7504-4ACD-9B5D-3CF107B4FAE6}" destId="{1360C718-61FE-4B63-8089-946E456FF402}" srcOrd="3" destOrd="0" presId="urn:microsoft.com/office/officeart/2005/8/layout/process4"/>
    <dgm:cxn modelId="{52218812-862D-469B-BC86-09CD21F82446}" type="presParOf" srcId="{FB900283-7504-4ACD-9B5D-3CF107B4FAE6}" destId="{0B6F2ECC-AFA0-437B-882D-8641E4E852CD}" srcOrd="4" destOrd="0" presId="urn:microsoft.com/office/officeart/2005/8/layout/process4"/>
    <dgm:cxn modelId="{D81B048E-F1BC-4050-83D9-06258D1375F1}" type="presParOf" srcId="{0B6F2ECC-AFA0-437B-882D-8641E4E852CD}" destId="{72B39E45-20E8-415F-9B1C-772979EBD58B}" srcOrd="0" destOrd="0" presId="urn:microsoft.com/office/officeart/2005/8/layout/process4"/>
    <dgm:cxn modelId="{3899A2B5-AB7C-42A8-A429-212456751666}" type="presParOf" srcId="{0B6F2ECC-AFA0-437B-882D-8641E4E852CD}" destId="{49030D63-CC76-45E6-8F4E-0E2BF0B32AE0}" srcOrd="1" destOrd="0" presId="urn:microsoft.com/office/officeart/2005/8/layout/process4"/>
    <dgm:cxn modelId="{3FB4BBE4-694F-42A1-93C4-44BA3F9D79D2}" type="presParOf" srcId="{0B6F2ECC-AFA0-437B-882D-8641E4E852CD}" destId="{D4852F00-0FE1-46E7-8252-D4F83ED3EFCC}" srcOrd="2" destOrd="0" presId="urn:microsoft.com/office/officeart/2005/8/layout/process4"/>
    <dgm:cxn modelId="{266A2585-1E06-4AEC-8C22-63776788227A}" type="presParOf" srcId="{D4852F00-0FE1-46E7-8252-D4F83ED3EFCC}" destId="{AFD238BC-03D4-4013-9937-410F3B5D553B}" srcOrd="0" destOrd="0" presId="urn:microsoft.com/office/officeart/2005/8/layout/process4"/>
    <dgm:cxn modelId="{4D3DE842-BFC9-483D-B877-E7C97C07476F}" type="presParOf" srcId="{D4852F00-0FE1-46E7-8252-D4F83ED3EFCC}" destId="{637AAD17-B062-406A-9A77-24E685403922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4BD9C4-C4D5-4BEC-9B30-CC2D0FAA565F}">
      <dsp:nvSpPr>
        <dsp:cNvPr id="0" name=""/>
        <dsp:cNvSpPr/>
      </dsp:nvSpPr>
      <dsp:spPr>
        <a:xfrm>
          <a:off x="0" y="2629046"/>
          <a:ext cx="3431281" cy="8629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300" kern="1200" dirty="0">
              <a:latin typeface="Meiryo UI" panose="020B0604030504040204" pitchFamily="50" charset="-128"/>
              <a:ea typeface="Meiryo UI" panose="020B0604030504040204" pitchFamily="50" charset="-128"/>
            </a:rPr>
            <a:t>③ ●●●●</a:t>
          </a:r>
        </a:p>
      </dsp:txBody>
      <dsp:txXfrm>
        <a:off x="0" y="2629046"/>
        <a:ext cx="3431281" cy="465972"/>
      </dsp:txXfrm>
    </dsp:sp>
    <dsp:sp modelId="{BA1240C7-2500-4BEC-AE8D-AACEA5BCE4F9}">
      <dsp:nvSpPr>
        <dsp:cNvPr id="0" name=""/>
        <dsp:cNvSpPr/>
      </dsp:nvSpPr>
      <dsp:spPr>
        <a:xfrm>
          <a:off x="0" y="3077760"/>
          <a:ext cx="1715640" cy="3969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Meiryo UI" panose="020B0604030504040204" pitchFamily="50" charset="-128"/>
              <a:ea typeface="Meiryo UI" panose="020B0604030504040204" pitchFamily="50" charset="-128"/>
            </a:rPr>
            <a:t>■■■</a:t>
          </a:r>
        </a:p>
      </dsp:txBody>
      <dsp:txXfrm>
        <a:off x="0" y="3077760"/>
        <a:ext cx="1715640" cy="396939"/>
      </dsp:txXfrm>
    </dsp:sp>
    <dsp:sp modelId="{9DF01383-9A6C-4004-8A3F-0B6B6ABDAAA8}">
      <dsp:nvSpPr>
        <dsp:cNvPr id="0" name=""/>
        <dsp:cNvSpPr/>
      </dsp:nvSpPr>
      <dsp:spPr>
        <a:xfrm>
          <a:off x="1715640" y="3077760"/>
          <a:ext cx="1715640" cy="3969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Meiryo UI" panose="020B0604030504040204" pitchFamily="50" charset="-128"/>
              <a:ea typeface="Meiryo UI" panose="020B0604030504040204" pitchFamily="50" charset="-128"/>
            </a:rPr>
            <a:t>◇◇◇</a:t>
          </a:r>
        </a:p>
      </dsp:txBody>
      <dsp:txXfrm>
        <a:off x="1715640" y="3077760"/>
        <a:ext cx="1715640" cy="396939"/>
      </dsp:txXfrm>
    </dsp:sp>
    <dsp:sp modelId="{65AFCF98-8D89-4811-BA79-03893DC9678F}">
      <dsp:nvSpPr>
        <dsp:cNvPr id="0" name=""/>
        <dsp:cNvSpPr/>
      </dsp:nvSpPr>
      <dsp:spPr>
        <a:xfrm rot="10800000">
          <a:off x="0" y="1314832"/>
          <a:ext cx="3431281" cy="132715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300" kern="1200" dirty="0">
              <a:latin typeface="Meiryo UI" panose="020B0604030504040204" pitchFamily="50" charset="-128"/>
              <a:ea typeface="Meiryo UI" panose="020B0604030504040204" pitchFamily="50" charset="-128"/>
            </a:rPr>
            <a:t>② ●●●●</a:t>
          </a:r>
        </a:p>
      </dsp:txBody>
      <dsp:txXfrm rot="-10800000">
        <a:off x="0" y="1314832"/>
        <a:ext cx="3431281" cy="465832"/>
      </dsp:txXfrm>
    </dsp:sp>
    <dsp:sp modelId="{7F1E2C5A-F737-42C7-85FF-3D4150C22637}">
      <dsp:nvSpPr>
        <dsp:cNvPr id="0" name=""/>
        <dsp:cNvSpPr/>
      </dsp:nvSpPr>
      <dsp:spPr>
        <a:xfrm>
          <a:off x="0" y="1780664"/>
          <a:ext cx="1715640" cy="3968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Meiryo UI" panose="020B0604030504040204" pitchFamily="50" charset="-128"/>
              <a:ea typeface="Meiryo UI" panose="020B0604030504040204" pitchFamily="50" charset="-128"/>
            </a:rPr>
            <a:t>▲▲▲</a:t>
          </a:r>
        </a:p>
      </dsp:txBody>
      <dsp:txXfrm>
        <a:off x="0" y="1780664"/>
        <a:ext cx="1715640" cy="396820"/>
      </dsp:txXfrm>
    </dsp:sp>
    <dsp:sp modelId="{6FF69736-88AC-4D47-A31F-07BB32D9B5DA}">
      <dsp:nvSpPr>
        <dsp:cNvPr id="0" name=""/>
        <dsp:cNvSpPr/>
      </dsp:nvSpPr>
      <dsp:spPr>
        <a:xfrm>
          <a:off x="1715640" y="1780664"/>
          <a:ext cx="1715640" cy="3968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Meiryo UI" panose="020B0604030504040204" pitchFamily="50" charset="-128"/>
              <a:ea typeface="Meiryo UI" panose="020B0604030504040204" pitchFamily="50" charset="-128"/>
            </a:rPr>
            <a:t>●●●</a:t>
          </a:r>
        </a:p>
      </dsp:txBody>
      <dsp:txXfrm>
        <a:off x="1715640" y="1780664"/>
        <a:ext cx="1715640" cy="396820"/>
      </dsp:txXfrm>
    </dsp:sp>
    <dsp:sp modelId="{49030D63-CC76-45E6-8F4E-0E2BF0B32AE0}">
      <dsp:nvSpPr>
        <dsp:cNvPr id="0" name=""/>
        <dsp:cNvSpPr/>
      </dsp:nvSpPr>
      <dsp:spPr>
        <a:xfrm rot="10800000">
          <a:off x="0" y="617"/>
          <a:ext cx="3431281" cy="132715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300" b="1" kern="1200" dirty="0">
              <a:latin typeface="Meiryo UI" panose="020B0604030504040204" pitchFamily="50" charset="-128"/>
              <a:ea typeface="Meiryo UI" panose="020B0604030504040204" pitchFamily="50" charset="-128"/>
            </a:rPr>
            <a:t>① ●●●●</a:t>
          </a:r>
        </a:p>
      </dsp:txBody>
      <dsp:txXfrm rot="-10800000">
        <a:off x="0" y="617"/>
        <a:ext cx="3431281" cy="465832"/>
      </dsp:txXfrm>
    </dsp:sp>
    <dsp:sp modelId="{AFD238BC-03D4-4013-9937-410F3B5D553B}">
      <dsp:nvSpPr>
        <dsp:cNvPr id="0" name=""/>
        <dsp:cNvSpPr/>
      </dsp:nvSpPr>
      <dsp:spPr>
        <a:xfrm>
          <a:off x="0" y="466449"/>
          <a:ext cx="1715640" cy="3968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Meiryo UI" panose="020B0604030504040204" pitchFamily="50" charset="-128"/>
              <a:ea typeface="Meiryo UI" panose="020B0604030504040204" pitchFamily="50" charset="-128"/>
            </a:rPr>
            <a:t>▲▲▲</a:t>
          </a:r>
        </a:p>
      </dsp:txBody>
      <dsp:txXfrm>
        <a:off x="0" y="466449"/>
        <a:ext cx="1715640" cy="396820"/>
      </dsp:txXfrm>
    </dsp:sp>
    <dsp:sp modelId="{637AAD17-B062-406A-9A77-24E685403922}">
      <dsp:nvSpPr>
        <dsp:cNvPr id="0" name=""/>
        <dsp:cNvSpPr/>
      </dsp:nvSpPr>
      <dsp:spPr>
        <a:xfrm>
          <a:off x="1715640" y="466449"/>
          <a:ext cx="1715640" cy="3968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Meiryo UI" panose="020B0604030504040204" pitchFamily="50" charset="-128"/>
              <a:ea typeface="Meiryo UI" panose="020B0604030504040204" pitchFamily="50" charset="-128"/>
            </a:rPr>
            <a:t>◎◎◎</a:t>
          </a:r>
        </a:p>
      </dsp:txBody>
      <dsp:txXfrm>
        <a:off x="1715640" y="466449"/>
        <a:ext cx="1715640" cy="396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03881-8E20-4BA3-8EBD-F3499D8C0271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F0AC7-3748-4B5A-8984-C2805F5A99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00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A1588-96CC-4B2E-AB29-310C931BE4DB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967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A1588-96CC-4B2E-AB29-310C931BE4DB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10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A1588-96CC-4B2E-AB29-310C931BE4DB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667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A1588-96CC-4B2E-AB29-310C931BE4DB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28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A1588-96CC-4B2E-AB29-310C931BE4DB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36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A1588-96CC-4B2E-AB29-310C931BE4DB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930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A1588-96CC-4B2E-AB29-310C931BE4DB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899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A1588-96CC-4B2E-AB29-310C931BE4DB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58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A1588-96CC-4B2E-AB29-310C931BE4DB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33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A1588-96CC-4B2E-AB29-310C931BE4DB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282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A1588-96CC-4B2E-AB29-310C931BE4DB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427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A1588-96CC-4B2E-AB29-310C931BE4DB}" type="datetimeFigureOut">
              <a:rPr kumimoji="1" lang="ja-JP" altLang="en-US" smtClean="0"/>
              <a:t>2019/6/11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CA5CF-8946-4E30-9A07-42CBBCA4C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00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880B3D68-2895-4479-A6E0-92C7CF43E2C4}"/>
              </a:ext>
            </a:extLst>
          </p:cNvPr>
          <p:cNvSpPr txBox="1">
            <a:spLocks/>
          </p:cNvSpPr>
          <p:nvPr/>
        </p:nvSpPr>
        <p:spPr>
          <a:xfrm>
            <a:off x="67074" y="55016"/>
            <a:ext cx="8994794" cy="3282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「新しい東北」復興ビジネスコンテスト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2019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提出書類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学生アイデア部門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3EEFE44-DD3D-4FB5-9ACD-1CB657979EC4}"/>
              </a:ext>
            </a:extLst>
          </p:cNvPr>
          <p:cNvSpPr txBox="1"/>
          <p:nvPr/>
        </p:nvSpPr>
        <p:spPr>
          <a:xfrm>
            <a:off x="67074" y="470888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■プロフィール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7B66704F-B8BF-4376-B830-037D558B6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524109"/>
              </p:ext>
            </p:extLst>
          </p:nvPr>
        </p:nvGraphicFramePr>
        <p:xfrm>
          <a:off x="220843" y="747887"/>
          <a:ext cx="8671287" cy="3357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3143">
                  <a:extLst>
                    <a:ext uri="{9D8B030D-6E8A-4147-A177-3AD203B41FA5}">
                      <a16:colId xmlns:a16="http://schemas.microsoft.com/office/drawing/2014/main" val="211068687"/>
                    </a:ext>
                  </a:extLst>
                </a:gridCol>
                <a:gridCol w="987406">
                  <a:extLst>
                    <a:ext uri="{9D8B030D-6E8A-4147-A177-3AD203B41FA5}">
                      <a16:colId xmlns:a16="http://schemas.microsoft.com/office/drawing/2014/main" val="3871860623"/>
                    </a:ext>
                  </a:extLst>
                </a:gridCol>
                <a:gridCol w="6860738">
                  <a:extLst>
                    <a:ext uri="{9D8B030D-6E8A-4147-A177-3AD203B41FA5}">
                      <a16:colId xmlns:a16="http://schemas.microsoft.com/office/drawing/2014/main" val="372517533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応募事業のタイトル</a:t>
                      </a:r>
                      <a:endParaRPr kumimoji="1" lang="en-US" altLang="ja-JP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kumimoji="1" lang="en-US" altLang="ja-JP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文字以内）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778252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応募者名</a:t>
                      </a:r>
                      <a:endParaRPr kumimoji="1" lang="en-US" altLang="ja-JP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（ふりがな）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　　　　　　　　　　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262045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応募者の所在地・住所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〒○○○</a:t>
                      </a:r>
                      <a:r>
                        <a:rPr kumimoji="1" lang="en-US" altLang="ja-JP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○○○○</a:t>
                      </a:r>
                      <a:endParaRPr kumimoji="1" lang="en-US" altLang="ja-JP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ja-JP" altLang="en-US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674824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連絡先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所属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595875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氏名</a:t>
                      </a:r>
                      <a:endParaRPr kumimoji="1" lang="en-US" altLang="ja-JP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（ふりがな）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　　　　　　　　　　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003281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TEL</a:t>
                      </a:r>
                      <a:endParaRPr kumimoji="1" lang="ja-JP" altLang="en-US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705631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FAX</a:t>
                      </a:r>
                      <a:endParaRPr kumimoji="1" lang="ja-JP" altLang="en-US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224005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E-mail</a:t>
                      </a:r>
                      <a:endParaRPr kumimoji="1" lang="ja-JP" altLang="en-US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8461158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FB599ED-1358-4627-8867-F47BD0EE12A1}"/>
              </a:ext>
            </a:extLst>
          </p:cNvPr>
          <p:cNvSpPr txBox="1"/>
          <p:nvPr/>
        </p:nvSpPr>
        <p:spPr>
          <a:xfrm>
            <a:off x="284723" y="4413212"/>
            <a:ext cx="8693405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「応募事のタイトル」は、受賞された際に表彰状等に記載しますので、簡潔かつ事業内容が分かるものとしてください。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spcAft>
                <a:spcPts val="600"/>
              </a:spcAft>
            </a:pP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「応募者の名称」は、団体での応募の場合は当該団体名を略さずに記載してください。個人での応募の場合は、個人名を記載してください。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spcAft>
                <a:spcPts val="600"/>
              </a:spcAft>
            </a:pP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「連絡先」の欄は、団体での応募の場合</a:t>
            </a:r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は事務局からのお問い合わせ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等に対応する担当者の連絡先を記載してください。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spcAft>
                <a:spcPts val="600"/>
              </a:spcAft>
            </a:pP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   個人での応募の場合は、「所属」の欄に「個人」と記載してください。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5484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DACC1C-47D0-4C90-B11A-F0CB9C5FA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16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事業の実現性・発展可能性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(3)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事業の実現・発展の根拠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（１頁以内）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7D8829-A567-4CE8-A276-C5C2D9035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14400"/>
            <a:ext cx="7886700" cy="526256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C3B257-2BCA-4A47-9FF7-01C3C1B8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267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DACC1C-47D0-4C90-B11A-F0CB9C5FA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16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事業の実現性・発展可能性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(4)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事業実施に向けた課題・リスクと対応方法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（１頁以内）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7D8829-A567-4CE8-A276-C5C2D9035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14400"/>
            <a:ext cx="7886700" cy="526256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C3B257-2BCA-4A47-9FF7-01C3C1B8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133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DACC1C-47D0-4C90-B11A-F0CB9C5FA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16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事業の要約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（どのような事業か分かるよう、簡潔に記載してください。（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頁以内））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C3B257-2BCA-4A47-9FF7-01C3C1B8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50F8253-53CD-4393-B8D8-9A145B76C89F}"/>
              </a:ext>
            </a:extLst>
          </p:cNvPr>
          <p:cNvSpPr txBox="1"/>
          <p:nvPr/>
        </p:nvSpPr>
        <p:spPr>
          <a:xfrm>
            <a:off x="82132" y="6169708"/>
            <a:ext cx="8454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上の例を参考に、文字だけでなく、図表や写真を入れるなど、分かりやすくなるよう工夫してください。</a:t>
            </a:r>
            <a:endParaRPr kumimoji="1" lang="en-US" altLang="ja-JP" sz="16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6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デザイン等は適宜調整していただいて結構です。（以下同じ）</a:t>
            </a:r>
          </a:p>
        </p:txBody>
      </p:sp>
      <p:graphicFrame>
        <p:nvGraphicFramePr>
          <p:cNvPr id="37" name="図表 36">
            <a:extLst>
              <a:ext uri="{FF2B5EF4-FFF2-40B4-BE49-F238E27FC236}">
                <a16:creationId xmlns:a16="http://schemas.microsoft.com/office/drawing/2014/main" id="{F6C4C283-8A25-40A4-8078-D1E78C4426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9704478"/>
              </p:ext>
            </p:extLst>
          </p:nvPr>
        </p:nvGraphicFramePr>
        <p:xfrm>
          <a:off x="5084069" y="964444"/>
          <a:ext cx="3431281" cy="3492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96AAFE3-8DA8-46F4-B345-400B1155F67F}"/>
              </a:ext>
            </a:extLst>
          </p:cNvPr>
          <p:cNvSpPr/>
          <p:nvPr/>
        </p:nvSpPr>
        <p:spPr>
          <a:xfrm>
            <a:off x="628650" y="925351"/>
            <a:ext cx="4244500" cy="51405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ea"/>
              <a:buAutoNum type="circleNumDbPlain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●●●●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・・・・・・・・・・・・・・・・・・・・・・・・・・・・・・・・・・・・・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・・・・・・・・・・・・・・・・・・・・・・・・・・・・・・・・・・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②　●●●●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・・・・・・・・・・・・・・・・・・・・・・・・・・・・・・・・・・・・・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・・・・・・・・・・・・・・・・・・・・・・・・・・・・・・・・・・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+mj-ea"/>
              <a:buAutoNum type="circleNumDbPlain"/>
            </a:pP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③　●●●●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・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・・・・・・・・・・・・・・・・・・・・・・・・・・・・・・・・・・・・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・・・・・・・・・・・・・・・・・・・・・・・・・・・・・・・・・・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+mj-ea"/>
              <a:buAutoNum type="circleNumDbPlain"/>
            </a:pP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+mj-ea"/>
              <a:buAutoNum type="circleNumDbPlain"/>
            </a:pP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+mj-ea"/>
              <a:buAutoNum type="circleNumDbPlain"/>
            </a:pP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+mj-ea"/>
              <a:buAutoNum type="circleNumDbPlain"/>
            </a:pP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99576F61-DC43-4DAC-8241-877B6C66DA42}"/>
              </a:ext>
            </a:extLst>
          </p:cNvPr>
          <p:cNvSpPr/>
          <p:nvPr/>
        </p:nvSpPr>
        <p:spPr>
          <a:xfrm>
            <a:off x="5084070" y="4605622"/>
            <a:ext cx="1664540" cy="14602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画像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BEE54C7E-1664-4E57-8A52-86E5DADC0194}"/>
              </a:ext>
            </a:extLst>
          </p:cNvPr>
          <p:cNvSpPr/>
          <p:nvPr/>
        </p:nvSpPr>
        <p:spPr>
          <a:xfrm>
            <a:off x="6850810" y="4605622"/>
            <a:ext cx="1664540" cy="14602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画像</a:t>
            </a:r>
          </a:p>
        </p:txBody>
      </p:sp>
    </p:spTree>
    <p:extLst>
      <p:ext uri="{BB962C8B-B14F-4D97-AF65-F5344CB8AC3E}">
        <p14:creationId xmlns:p14="http://schemas.microsoft.com/office/powerpoint/2010/main" val="270672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DACC1C-47D0-4C90-B11A-F0CB9C5FA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16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ビジネスアイデアの発案に至った背景・問題意識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頁以内））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7D8829-A567-4CE8-A276-C5C2D9035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14400"/>
            <a:ext cx="7886700" cy="526256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C3B257-2BCA-4A47-9FF7-01C3C1B8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659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DACC1C-47D0-4C90-B11A-F0CB9C5FA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16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ビジネスモデル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(1)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対象顧客層、提供する財・サービスの内容、対価収入の内容（１頁以内）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7D8829-A567-4CE8-A276-C5C2D9035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14400"/>
            <a:ext cx="7886700" cy="526256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C3B257-2BCA-4A47-9FF7-01C3C1B8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252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DACC1C-47D0-4C90-B11A-F0CB9C5FA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16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ビジネスモデル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(2)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事業の実施体制（連携体制）（１頁以内）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7D8829-A567-4CE8-A276-C5C2D9035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14400"/>
            <a:ext cx="7886700" cy="526256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C3B257-2BCA-4A47-9FF7-01C3C1B8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025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DACC1C-47D0-4C90-B11A-F0CB9C5FA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16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ビジネスモデル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(3)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活用する技術・ノウハウ等（１頁以内）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7D8829-A567-4CE8-A276-C5C2D9035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14400"/>
            <a:ext cx="7886700" cy="526256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C3B257-2BCA-4A47-9FF7-01C3C1B8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951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DACC1C-47D0-4C90-B11A-F0CB9C5FA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16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地域産業の復興・創出や地域振興に与える影響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（１頁以内）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7D8829-A567-4CE8-A276-C5C2D9035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14400"/>
            <a:ext cx="7886700" cy="526256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C3B257-2BCA-4A47-9FF7-01C3C1B8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402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DACC1C-47D0-4C90-B11A-F0CB9C5FA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16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事業の実現性・発展可能性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事業の実施場所、実施時期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（１頁以内）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7D8829-A567-4CE8-A276-C5C2D9035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14400"/>
            <a:ext cx="7886700" cy="526256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C3B257-2BCA-4A47-9FF7-01C3C1B8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216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DACC1C-47D0-4C90-B11A-F0CB9C5FA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16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事業の実現性・発展可能性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(2)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販路確保の考え方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（１頁以内）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7D8829-A567-4CE8-A276-C5C2D9035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14400"/>
            <a:ext cx="7886700" cy="526256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C3B257-2BCA-4A47-9FF7-01C3C1B8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A5CF-8946-4E30-9A07-42CBBCA4CC8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004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469</Words>
  <Application>Microsoft Office PowerPoint</Application>
  <PresentationFormat>画面に合わせる (4:3)</PresentationFormat>
  <Paragraphs>71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1.事業の要約（どのような事業か分かるよう、簡潔に記載してください。（1頁以内））</vt:lpstr>
      <vt:lpstr>２. ビジネスアイデアの発案に至った背景・問題意識（1頁以内））</vt:lpstr>
      <vt:lpstr>３.ビジネスモデル(1)対象顧客層、提供する財・サービスの内容、対価収入の内容（１頁以内）</vt:lpstr>
      <vt:lpstr>３.ビジネスモデル(2)事業の実施体制（連携体制）（１頁以内）</vt:lpstr>
      <vt:lpstr>３.ビジネスモデル(3)活用する技術・ノウハウ等（１頁以内）</vt:lpstr>
      <vt:lpstr>4.地域産業の復興・創出や地域振興に与える影響（１頁以内）</vt:lpstr>
      <vt:lpstr>5.事業の実現性・発展可能性(1)事業の実施場所、実施時期（１頁以内）</vt:lpstr>
      <vt:lpstr>5.事業の実現性・発展可能性(2)販路確保の考え方（１頁以内）</vt:lpstr>
      <vt:lpstr>5.事業の実現性・発展可能性(3)事業の実現・発展の根拠（１頁以内）</vt:lpstr>
      <vt:lpstr>5.事業の実現性・発展可能性(4)事業実施に向けた課題・リスクと対応方法（１頁以内）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2019-06-11T00:39:13Z</dcterms:created>
  <dcterms:modified xsi:type="dcterms:W3CDTF">2019-06-11T00:39:15Z</dcterms:modified>
</cp:coreProperties>
</file>